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 snapToGrid="0">
      <p:cViewPr varScale="1">
        <p:scale>
          <a:sx n="87" d="100"/>
          <a:sy n="87" d="100"/>
        </p:scale>
        <p:origin x="3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4A30C-2021-457E-8E9C-A865F12D779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6076C-8E4B-4769-B038-F55D4EFE5C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16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D286D-8F84-CB93-5620-3B5D76FB3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6392D0-027C-ECDB-748C-38A4125F4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89ED8C-F807-DFED-A7DE-C1686B5BB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2551C5-5FE7-2E7F-0ABB-D765969B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4B9389-055A-ACB4-EF09-B049FEDB5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4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1331C-68A9-847A-BDD4-B18CA5685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D09626-0044-B04F-6D19-01814FEB7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C823DC-24B3-1631-7E4D-9DD7141C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731684-8BEE-EEDC-C59D-60E778B6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8BAF31-F746-57FA-4951-1BC57A1A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80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F57679-C3F0-7156-DE9A-E29E4B706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44CCF7-AE38-8EBA-2CC1-D0CEDAAE2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AE5FB4-3DE8-664E-C15C-1493E5BA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2633F7-D44F-BAF6-F899-162EFD08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2D97A2-ED76-4493-103E-B03F3718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530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0653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0C23E-C079-9983-CCEE-F4B927C24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99D741-D8B1-2598-DED5-B8FE93AE1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51B4F0-7AFC-636A-4F50-975BEEE0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9359CE-CB94-5138-311C-188BE40D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7616BA-8BF4-74D7-7C47-6B04E301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07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43E90-E564-FF11-6207-F80AE89D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252421-ADC3-4C40-845D-580712944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57D9E4-7E43-0D84-99F7-CC73C096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6CA908-0262-7532-2733-CEE44BFA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FED196-7299-6846-A187-622BB6FA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17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FB2C4-117F-5F16-AD49-4657D603F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4E0DD-8420-20DF-03D5-5BC45CD23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00FF02F-E623-6814-DBFD-571F2A36E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48FB6A2-525B-0251-476D-A79AB1C4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4A1BC9-A92E-0F9A-ED85-9A5C3CE72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E822A-711A-FEB0-9BAD-3E92E561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06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2FE06-C1DF-5BCF-6CA6-59243DC52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77D80B-DAA2-C1A2-EB63-B0F706A84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C135128-5315-6094-04C1-DBAB81AD7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4F07489-D33B-9278-997B-57FA97F6F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FF4D3A8-C95C-5E04-F69A-F5026823F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8F0E1D-8CAC-4D23-20BA-0DFA34DA5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1A4543C-705D-D30B-13CF-CDFFCEE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76EF05-BA9F-9777-7CA7-1826898F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43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079B7-167B-74D8-E1D7-97A7D2E86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54F804-82B4-63EB-6733-3EDAD28E9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BFEB8F-3F92-157A-5F7A-0CBD70FC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C440F35-DA18-BF7C-5D63-460E0F43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38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034FD9-F415-39E4-DE12-8D40189F0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FC1AF8B-33C2-F8E8-51B9-A7B3D3B0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4958296-1281-8B76-0068-2F4A7092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01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94454-8F54-FDF2-F6B6-E168629E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BE1471-BF9C-210F-A6DB-8E3EA86C9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0EA5EB9-05EF-A7AF-D7BB-B8610DE07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DD508B-1710-0538-DD60-5844DE8B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54BCFB-B808-191D-9474-C8930857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887BA2-15E3-62CA-14D9-C5E7D5C59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88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22765-42E2-C5E3-32B1-9EB36716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9977EA5-69ED-0E77-92DF-C76FCF605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FCF3A32-7D22-959A-6C6E-3ADBC7159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95245C-45A9-F2E6-79A3-3F8753B6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905A41-DDE0-FC5A-C119-7694735D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5DE41D8-C9CE-0AD5-5180-424E0957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90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D3D8DB-AE18-BA68-2BA2-2213EDF18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DC8FC4-71B5-144F-D948-AB6C14A99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2AEDEC-0C5D-CD84-4425-96628CDDF8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0EC57-12D4-5CC5-C844-C33D7DB7F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02674F-FE50-7A5D-2FE4-72DB76B31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18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12_1.png"/>
          <p:cNvPicPr>
            <a:picLocks noChangeAspect="1"/>
          </p:cNvPicPr>
          <p:nvPr/>
        </p:nvPicPr>
        <p:blipFill>
          <a:blip r:embed="rId3"/>
          <a:srcRect l="34000" t="990" r="32667"/>
          <a:stretch/>
        </p:blipFill>
        <p:spPr>
          <a:xfrm>
            <a:off x="0" y="0"/>
            <a:ext cx="4059936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397339" y="2429866"/>
            <a:ext cx="7315200" cy="1487587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4000" b="1" dirty="0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Formação de Auxiliar de Departamento Pessoal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12_1.png"/>
          <p:cNvPicPr>
            <a:picLocks noChangeAspect="1"/>
          </p:cNvPicPr>
          <p:nvPr/>
        </p:nvPicPr>
        <p:blipFill>
          <a:blip r:embed="rId3"/>
          <a:srcRect l="49333" t="990" r="17333"/>
          <a:stretch/>
        </p:blipFill>
        <p:spPr>
          <a:xfrm>
            <a:off x="8132064" y="0"/>
            <a:ext cx="4059936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102624" y="1311049"/>
            <a:ext cx="679621" cy="617660"/>
          </a:xfrm>
          <a:custGeom>
            <a:avLst/>
            <a:gdLst/>
            <a:ahLst/>
            <a:cxnLst/>
            <a:rect l="l" t="t" r="r" b="b"/>
            <a:pathLst>
              <a:path w="509716" h="463245">
                <a:moveTo>
                  <a:pt x="57906" y="0"/>
                </a:moveTo>
                <a:lnTo>
                  <a:pt x="451811" y="0"/>
                </a:lnTo>
                <a:quadBezTo>
                  <a:pt x="509716" y="0"/>
                  <a:pt x="509716" y="57906"/>
                </a:quadBezTo>
                <a:lnTo>
                  <a:pt x="509716" y="405339"/>
                </a:lnTo>
                <a:quadBezTo>
                  <a:pt x="509716" y="463245"/>
                  <a:pt x="451811" y="463245"/>
                </a:quadBezTo>
                <a:lnTo>
                  <a:pt x="57906" y="463245"/>
                </a:lnTo>
                <a:quadBezTo>
                  <a:pt x="0" y="463245"/>
                  <a:pt x="0" y="405339"/>
                </a:quadBezTo>
                <a:lnTo>
                  <a:pt x="0" y="57906"/>
                </a:lnTo>
                <a:quadBezTo>
                  <a:pt x="0" y="0"/>
                  <a:pt x="57906" y="0"/>
                </a:quadBezTo>
                <a:close/>
              </a:path>
            </a:pathLst>
          </a:custGeom>
          <a:solidFill>
            <a:srgbClr val="C18960"/>
          </a:solidFill>
          <a:ln w="9525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4" name="Text 1"/>
          <p:cNvSpPr/>
          <p:nvPr/>
        </p:nvSpPr>
        <p:spPr>
          <a:xfrm>
            <a:off x="4102624" y="1327271"/>
            <a:ext cx="679621" cy="607026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5" name="Shape 2"/>
          <p:cNvSpPr/>
          <p:nvPr/>
        </p:nvSpPr>
        <p:spPr>
          <a:xfrm>
            <a:off x="4102624" y="3120171"/>
            <a:ext cx="679621" cy="617660"/>
          </a:xfrm>
          <a:custGeom>
            <a:avLst/>
            <a:gdLst/>
            <a:ahLst/>
            <a:cxnLst/>
            <a:rect l="l" t="t" r="r" b="b"/>
            <a:pathLst>
              <a:path w="509716" h="463245">
                <a:moveTo>
                  <a:pt x="57906" y="0"/>
                </a:moveTo>
                <a:lnTo>
                  <a:pt x="451811" y="0"/>
                </a:lnTo>
                <a:quadBezTo>
                  <a:pt x="509716" y="0"/>
                  <a:pt x="509716" y="57906"/>
                </a:quadBezTo>
                <a:lnTo>
                  <a:pt x="509716" y="405339"/>
                </a:lnTo>
                <a:quadBezTo>
                  <a:pt x="509716" y="463245"/>
                  <a:pt x="451811" y="463245"/>
                </a:quadBezTo>
                <a:lnTo>
                  <a:pt x="57906" y="463245"/>
                </a:lnTo>
                <a:quadBezTo>
                  <a:pt x="0" y="463245"/>
                  <a:pt x="0" y="405339"/>
                </a:quadBezTo>
                <a:lnTo>
                  <a:pt x="0" y="57906"/>
                </a:lnTo>
                <a:quadBezTo>
                  <a:pt x="0" y="0"/>
                  <a:pt x="57906" y="0"/>
                </a:quadBezTo>
                <a:close/>
              </a:path>
            </a:pathLst>
          </a:custGeom>
          <a:solidFill>
            <a:srgbClr val="C18960"/>
          </a:solidFill>
          <a:ln w="9525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6" name="Text 3"/>
          <p:cNvSpPr/>
          <p:nvPr/>
        </p:nvSpPr>
        <p:spPr>
          <a:xfrm>
            <a:off x="4102624" y="3136392"/>
            <a:ext cx="679621" cy="607026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7" name="Shape 4"/>
          <p:cNvSpPr/>
          <p:nvPr/>
        </p:nvSpPr>
        <p:spPr>
          <a:xfrm>
            <a:off x="4102624" y="4929293"/>
            <a:ext cx="679621" cy="617660"/>
          </a:xfrm>
          <a:custGeom>
            <a:avLst/>
            <a:gdLst/>
            <a:ahLst/>
            <a:cxnLst/>
            <a:rect l="l" t="t" r="r" b="b"/>
            <a:pathLst>
              <a:path w="509716" h="463245">
                <a:moveTo>
                  <a:pt x="57906" y="0"/>
                </a:moveTo>
                <a:lnTo>
                  <a:pt x="451811" y="0"/>
                </a:lnTo>
                <a:quadBezTo>
                  <a:pt x="509716" y="0"/>
                  <a:pt x="509716" y="57906"/>
                </a:quadBezTo>
                <a:lnTo>
                  <a:pt x="509716" y="405339"/>
                </a:lnTo>
                <a:quadBezTo>
                  <a:pt x="509716" y="463245"/>
                  <a:pt x="451811" y="463245"/>
                </a:quadBezTo>
                <a:lnTo>
                  <a:pt x="57906" y="463245"/>
                </a:lnTo>
                <a:quadBezTo>
                  <a:pt x="0" y="463245"/>
                  <a:pt x="0" y="405339"/>
                </a:quadBezTo>
                <a:lnTo>
                  <a:pt x="0" y="57906"/>
                </a:lnTo>
                <a:quadBezTo>
                  <a:pt x="0" y="0"/>
                  <a:pt x="57906" y="0"/>
                </a:quadBezTo>
                <a:close/>
              </a:path>
            </a:pathLst>
          </a:custGeom>
          <a:solidFill>
            <a:srgbClr val="C18960"/>
          </a:solidFill>
          <a:ln w="9525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8" name="Text 5"/>
          <p:cNvSpPr/>
          <p:nvPr/>
        </p:nvSpPr>
        <p:spPr>
          <a:xfrm>
            <a:off x="4102624" y="4945513"/>
            <a:ext cx="679621" cy="607026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135431" y="4929293"/>
            <a:ext cx="679621" cy="617660"/>
          </a:xfrm>
          <a:custGeom>
            <a:avLst/>
            <a:gdLst/>
            <a:ahLst/>
            <a:cxnLst/>
            <a:rect l="l" t="t" r="r" b="b"/>
            <a:pathLst>
              <a:path w="509716" h="463245">
                <a:moveTo>
                  <a:pt x="57906" y="0"/>
                </a:moveTo>
                <a:lnTo>
                  <a:pt x="451811" y="0"/>
                </a:lnTo>
                <a:quadBezTo>
                  <a:pt x="509716" y="0"/>
                  <a:pt x="509716" y="57906"/>
                </a:quadBezTo>
                <a:lnTo>
                  <a:pt x="509716" y="405339"/>
                </a:lnTo>
                <a:quadBezTo>
                  <a:pt x="509716" y="463245"/>
                  <a:pt x="451811" y="463245"/>
                </a:quadBezTo>
                <a:lnTo>
                  <a:pt x="57906" y="463245"/>
                </a:lnTo>
                <a:quadBezTo>
                  <a:pt x="0" y="463245"/>
                  <a:pt x="0" y="405339"/>
                </a:quadBezTo>
                <a:lnTo>
                  <a:pt x="0" y="57906"/>
                </a:lnTo>
                <a:quadBezTo>
                  <a:pt x="0" y="0"/>
                  <a:pt x="57906" y="0"/>
                </a:quadBezTo>
                <a:close/>
              </a:path>
            </a:pathLst>
          </a:custGeom>
          <a:solidFill>
            <a:srgbClr val="C18960"/>
          </a:solidFill>
          <a:ln w="9525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Text 7"/>
          <p:cNvSpPr/>
          <p:nvPr/>
        </p:nvSpPr>
        <p:spPr>
          <a:xfrm>
            <a:off x="135431" y="4929292"/>
            <a:ext cx="679621" cy="607026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135431" y="3120171"/>
            <a:ext cx="679621" cy="617660"/>
          </a:xfrm>
          <a:custGeom>
            <a:avLst/>
            <a:gdLst/>
            <a:ahLst/>
            <a:cxnLst/>
            <a:rect l="l" t="t" r="r" b="b"/>
            <a:pathLst>
              <a:path w="509716" h="463245">
                <a:moveTo>
                  <a:pt x="57906" y="0"/>
                </a:moveTo>
                <a:lnTo>
                  <a:pt x="451811" y="0"/>
                </a:lnTo>
                <a:quadBezTo>
                  <a:pt x="509716" y="0"/>
                  <a:pt x="509716" y="57906"/>
                </a:quadBezTo>
                <a:lnTo>
                  <a:pt x="509716" y="405339"/>
                </a:lnTo>
                <a:quadBezTo>
                  <a:pt x="509716" y="463245"/>
                  <a:pt x="451811" y="463245"/>
                </a:quadBezTo>
                <a:lnTo>
                  <a:pt x="57906" y="463245"/>
                </a:lnTo>
                <a:quadBezTo>
                  <a:pt x="0" y="463245"/>
                  <a:pt x="0" y="405339"/>
                </a:quadBezTo>
                <a:lnTo>
                  <a:pt x="0" y="57906"/>
                </a:lnTo>
                <a:quadBezTo>
                  <a:pt x="0" y="0"/>
                  <a:pt x="57906" y="0"/>
                </a:quadBezTo>
                <a:close/>
              </a:path>
            </a:pathLst>
          </a:custGeom>
          <a:solidFill>
            <a:srgbClr val="C18960"/>
          </a:solidFill>
          <a:ln w="9525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2" name="Text 9"/>
          <p:cNvSpPr/>
          <p:nvPr/>
        </p:nvSpPr>
        <p:spPr>
          <a:xfrm>
            <a:off x="135431" y="3120171"/>
            <a:ext cx="679621" cy="607026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3" name="Shape 10"/>
          <p:cNvSpPr/>
          <p:nvPr/>
        </p:nvSpPr>
        <p:spPr>
          <a:xfrm>
            <a:off x="135431" y="1311049"/>
            <a:ext cx="679621" cy="617660"/>
          </a:xfrm>
          <a:custGeom>
            <a:avLst/>
            <a:gdLst/>
            <a:ahLst/>
            <a:cxnLst/>
            <a:rect l="l" t="t" r="r" b="b"/>
            <a:pathLst>
              <a:path w="509716" h="463245">
                <a:moveTo>
                  <a:pt x="57906" y="0"/>
                </a:moveTo>
                <a:lnTo>
                  <a:pt x="451811" y="0"/>
                </a:lnTo>
                <a:quadBezTo>
                  <a:pt x="509716" y="0"/>
                  <a:pt x="509716" y="57906"/>
                </a:quadBezTo>
                <a:lnTo>
                  <a:pt x="509716" y="405339"/>
                </a:lnTo>
                <a:quadBezTo>
                  <a:pt x="509716" y="463245"/>
                  <a:pt x="451811" y="463245"/>
                </a:quadBezTo>
                <a:lnTo>
                  <a:pt x="57906" y="463245"/>
                </a:lnTo>
                <a:quadBezTo>
                  <a:pt x="0" y="463245"/>
                  <a:pt x="0" y="405339"/>
                </a:quadBezTo>
                <a:lnTo>
                  <a:pt x="0" y="57906"/>
                </a:lnTo>
                <a:quadBezTo>
                  <a:pt x="0" y="0"/>
                  <a:pt x="57906" y="0"/>
                </a:quadBezTo>
                <a:close/>
              </a:path>
            </a:pathLst>
          </a:custGeom>
          <a:solidFill>
            <a:srgbClr val="C18960"/>
          </a:solidFill>
          <a:ln w="9525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4" name="Text 11"/>
          <p:cNvSpPr/>
          <p:nvPr/>
        </p:nvSpPr>
        <p:spPr>
          <a:xfrm>
            <a:off x="135431" y="1327271"/>
            <a:ext cx="679621" cy="607026"/>
          </a:xfrm>
          <a:prstGeom prst="rect">
            <a:avLst/>
          </a:prstGeom>
          <a:solidFill>
            <a:srgbClr val="FFFFFF">
              <a:alpha val="0"/>
            </a:srgbClr>
          </a:solidFill>
          <a:ln w="19050">
            <a:solidFill>
              <a:srgbClr val="FFFFFF">
                <a:alpha val="0"/>
              </a:srgbClr>
            </a:solidFill>
            <a:prstDash val="solid"/>
          </a:ln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815053" y="1158649"/>
            <a:ext cx="297077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é um Auxiliar de Departamento Pessoal?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782245" y="1158649"/>
            <a:ext cx="3247139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Responsabilidades do Auxiliar de Departamento Pessoal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815053" y="2957611"/>
            <a:ext cx="3147348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Habilidades necessárias para ser um bom Auxiliar de Departamento Pessoal</a:t>
            </a:r>
            <a:endParaRPr lang="en-US" sz="2000" dirty="0"/>
          </a:p>
        </p:txBody>
      </p:sp>
      <p:sp>
        <p:nvSpPr>
          <p:cNvPr id="18" name="Text 15"/>
          <p:cNvSpPr/>
          <p:nvPr/>
        </p:nvSpPr>
        <p:spPr>
          <a:xfrm>
            <a:off x="815053" y="4776893"/>
            <a:ext cx="3073457" cy="140576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Legislação trabalhista relacionada ao trabalho do Auxiliar de Departamento Pessoal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4782245" y="2957611"/>
            <a:ext cx="3247139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Processo de recrutamento e seleção no Departamento Pessoal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4782085" y="4806895"/>
            <a:ext cx="3247137" cy="124136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Importância da organização e confidencialidade no trabalho do Auxiliar de Departamento Pessoal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Widescreen</PresentationFormat>
  <Paragraphs>15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</dc:creator>
  <cp:lastModifiedBy>Davi</cp:lastModifiedBy>
  <cp:revision>1</cp:revision>
  <dcterms:created xsi:type="dcterms:W3CDTF">2025-09-22T16:19:52Z</dcterms:created>
  <dcterms:modified xsi:type="dcterms:W3CDTF">2025-09-22T16:21:46Z</dcterms:modified>
</cp:coreProperties>
</file>